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0" r:id="rId4"/>
    <p:sldId id="266" r:id="rId5"/>
    <p:sldId id="261" r:id="rId6"/>
    <p:sldId id="265" r:id="rId7"/>
    <p:sldId id="262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32" autoAdjust="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6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6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9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E5E671-C67C-4249-A0F9-6FD2358E5F5E}" type="datetimeFigureOut">
              <a:rPr lang="cs-CZ" smtClean="0"/>
              <a:t>5.12.2018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8DA4A0-C9A6-4A85-A891-CB8AF6B97981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" name="DocumentMarking.CMark"/>
          <p:cNvSpPr txBox="1"/>
          <p:nvPr userDrawn="1"/>
        </p:nvSpPr>
        <p:spPr>
          <a:xfrm>
            <a:off x="4394200" y="6537960"/>
            <a:ext cx="355600" cy="320040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900" i="1" smtClean="0">
                <a:solidFill>
                  <a:srgbClr val="000000"/>
                </a:solidFill>
                <a:latin typeface="Arial"/>
              </a:rPr>
              <a:t>Interní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endParaRPr lang="cs-CZ" sz="600" i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80000" algn="l"/>
              </a:tabLst>
              <a:defRPr/>
            </a:pPr>
            <a:r>
              <a:rPr lang="cs-CZ" sz="600" i="0" smtClean="0">
                <a:solidFill>
                  <a:srgbClr val="000000"/>
                </a:solidFill>
                <a:latin typeface="Arial"/>
              </a:rPr>
              <a:t> </a:t>
            </a:r>
            <a:endParaRPr lang="cs-CZ" sz="600" i="0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Tomáš Skála</a:t>
            </a:r>
          </a:p>
          <a:p>
            <a:r>
              <a:rPr lang="cs-CZ" dirty="0" smtClean="0"/>
              <a:t>10.12.2018</a:t>
            </a:r>
          </a:p>
          <a:p>
            <a:r>
              <a:rPr lang="cs-CZ" dirty="0" smtClean="0"/>
              <a:t>PEF, ČZU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Honor 8X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45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28733"/>
            <a:ext cx="8534400" cy="1040160"/>
          </a:xfrm>
        </p:spPr>
        <p:txBody>
          <a:bodyPr/>
          <a:lstStyle/>
          <a:p>
            <a:r>
              <a:rPr lang="cs-CZ" dirty="0" smtClean="0"/>
              <a:t>Značka HONOR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2852936"/>
            <a:ext cx="8503920" cy="3246112"/>
          </a:xfrm>
        </p:spPr>
        <p:txBody>
          <a:bodyPr/>
          <a:lstStyle/>
          <a:p>
            <a:r>
              <a:rPr lang="cs-CZ" dirty="0" smtClean="0"/>
              <a:t>Založena v roce 2013</a:t>
            </a:r>
          </a:p>
          <a:p>
            <a:r>
              <a:rPr lang="cs-CZ" dirty="0" smtClean="0"/>
              <a:t>Expanze na mezinárodní trh 2014</a:t>
            </a:r>
          </a:p>
          <a:p>
            <a:r>
              <a:rPr lang="cs-CZ" dirty="0" smtClean="0"/>
              <a:t>Rozšíření do 74 zemí v roce 2015</a:t>
            </a:r>
          </a:p>
          <a:p>
            <a:r>
              <a:rPr lang="cs-CZ" dirty="0" smtClean="0"/>
              <a:t>Vstup na americký trh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69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Honor 8X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2348880"/>
            <a:ext cx="4038600" cy="4681728"/>
          </a:xfrm>
        </p:spPr>
        <p:txBody>
          <a:bodyPr/>
          <a:lstStyle/>
          <a:p>
            <a:r>
              <a:rPr lang="cs-CZ" sz="2000" dirty="0" smtClean="0"/>
              <a:t>Střední třída</a:t>
            </a:r>
          </a:p>
          <a:p>
            <a:endParaRPr lang="cs-CZ" sz="2000" dirty="0"/>
          </a:p>
          <a:p>
            <a:r>
              <a:rPr lang="cs-CZ" sz="2000" dirty="0" smtClean="0"/>
              <a:t>Větší displej</a:t>
            </a:r>
          </a:p>
          <a:p>
            <a:endParaRPr lang="cs-CZ" sz="2000" dirty="0"/>
          </a:p>
          <a:p>
            <a:r>
              <a:rPr lang="cs-CZ" sz="2000" dirty="0" smtClean="0"/>
              <a:t>Přijatelná cena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2276872"/>
            <a:ext cx="4038600" cy="3817632"/>
          </a:xfrm>
        </p:spPr>
        <p:txBody>
          <a:bodyPr/>
          <a:lstStyle/>
          <a:p>
            <a:r>
              <a:rPr lang="cs-CZ" sz="2000" dirty="0" smtClean="0"/>
              <a:t>Rozměry 160 x 77 x 7,8</a:t>
            </a:r>
          </a:p>
          <a:p>
            <a:endParaRPr lang="cs-CZ" sz="2000" dirty="0"/>
          </a:p>
          <a:p>
            <a:r>
              <a:rPr lang="cs-CZ" sz="2000" dirty="0" smtClean="0"/>
              <a:t>Váha  175 g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33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Honor 8X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916832"/>
            <a:ext cx="3491358" cy="3462263"/>
          </a:xfrm>
        </p:spPr>
      </p:pic>
    </p:spTree>
    <p:extLst>
      <p:ext uri="{BB962C8B-B14F-4D97-AF65-F5344CB8AC3E}">
        <p14:creationId xmlns:p14="http://schemas.microsoft.com/office/powerpoint/2010/main" val="290704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/>
          <a:lstStyle/>
          <a:p>
            <a:r>
              <a:rPr lang="cs-CZ" dirty="0" smtClean="0"/>
              <a:t>Honor 8X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752" y="2348880"/>
            <a:ext cx="4038600" cy="3704448"/>
          </a:xfrm>
        </p:spPr>
        <p:txBody>
          <a:bodyPr/>
          <a:lstStyle/>
          <a:p>
            <a:r>
              <a:rPr lang="cs-CZ" dirty="0" smtClean="0"/>
              <a:t>Design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 smtClean="0"/>
              <a:t>3 barevné provedení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k</a:t>
            </a:r>
            <a:r>
              <a:rPr lang="cs-CZ" sz="2000" dirty="0" smtClean="0"/>
              <a:t>ovová konstrukce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d</a:t>
            </a:r>
            <a:r>
              <a:rPr lang="cs-CZ" sz="2000" dirty="0" smtClean="0"/>
              <a:t>uální fotoaparát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 smtClean="0"/>
              <a:t>zásuvka – 2 </a:t>
            </a:r>
            <a:r>
              <a:rPr lang="cs-CZ" sz="2000" dirty="0" err="1" smtClean="0"/>
              <a:t>nanoSIM</a:t>
            </a:r>
            <a:endParaRPr lang="cs-CZ" sz="2000" dirty="0" smtClean="0"/>
          </a:p>
          <a:p>
            <a:pPr marL="514350" indent="-514350">
              <a:buFont typeface="+mj-lt"/>
              <a:buAutoNum type="romanUcPeriod"/>
            </a:pPr>
            <a:r>
              <a:rPr lang="cs-CZ" sz="2000" dirty="0" err="1" smtClean="0"/>
              <a:t>microUSB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032" y="2420888"/>
            <a:ext cx="4038600" cy="4681728"/>
          </a:xfrm>
        </p:spPr>
        <p:txBody>
          <a:bodyPr/>
          <a:lstStyle/>
          <a:p>
            <a:r>
              <a:rPr lang="cs-CZ" dirty="0" smtClean="0"/>
              <a:t>Displej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ú</a:t>
            </a:r>
            <a:r>
              <a:rPr lang="cs-CZ" sz="2000" dirty="0" smtClean="0"/>
              <a:t>hlopříčka 6,5“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r</a:t>
            </a:r>
            <a:r>
              <a:rPr lang="cs-CZ" sz="2000" dirty="0" smtClean="0"/>
              <a:t>ozlišení 1080x 2340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t</a:t>
            </a:r>
            <a:r>
              <a:rPr lang="cs-CZ" sz="2000" dirty="0" smtClean="0"/>
              <a:t>enký rámeček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o</a:t>
            </a:r>
            <a:r>
              <a:rPr lang="cs-CZ" sz="2000" dirty="0" smtClean="0"/>
              <a:t>demykání obličejem</a:t>
            </a:r>
          </a:p>
          <a:p>
            <a:pPr marL="514350" indent="-514350">
              <a:buFont typeface="+mj-lt"/>
              <a:buAutoNum type="romanU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89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Honor 8X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752" y="2276872"/>
            <a:ext cx="4038600" cy="3776456"/>
          </a:xfrm>
        </p:spPr>
        <p:txBody>
          <a:bodyPr/>
          <a:lstStyle/>
          <a:p>
            <a:r>
              <a:rPr lang="cs-CZ" dirty="0" smtClean="0"/>
              <a:t>HARDWARE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 err="1"/>
              <a:t>o</a:t>
            </a:r>
            <a:r>
              <a:rPr lang="cs-CZ" sz="2000" dirty="0" err="1" smtClean="0"/>
              <a:t>smijádro</a:t>
            </a:r>
            <a:r>
              <a:rPr lang="cs-CZ" sz="2000" dirty="0" smtClean="0"/>
              <a:t> KIRIN 710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 smtClean="0"/>
              <a:t>4 GB RAM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 smtClean="0"/>
              <a:t>WI-FI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 smtClean="0"/>
              <a:t>USB OTG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k</a:t>
            </a:r>
            <a:r>
              <a:rPr lang="cs-CZ" sz="2000" dirty="0" smtClean="0"/>
              <a:t>apacita baterie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2276872"/>
            <a:ext cx="4038600" cy="3776456"/>
          </a:xfrm>
        </p:spPr>
        <p:txBody>
          <a:bodyPr/>
          <a:lstStyle/>
          <a:p>
            <a:r>
              <a:rPr lang="cs-CZ" dirty="0" smtClean="0"/>
              <a:t>SOFTWARE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 smtClean="0"/>
              <a:t>Android verze 8.1.0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v</a:t>
            </a:r>
            <a:r>
              <a:rPr lang="cs-CZ" sz="2000" dirty="0" smtClean="0"/>
              <a:t>ariabilní přizpůs</a:t>
            </a:r>
            <a:r>
              <a:rPr lang="cs-CZ" dirty="0" smtClean="0"/>
              <a:t>obení</a:t>
            </a:r>
          </a:p>
          <a:p>
            <a:pPr marL="514350" indent="-514350">
              <a:buFont typeface="+mj-lt"/>
              <a:buAutoNum type="romanUcPeriod"/>
            </a:pPr>
            <a:r>
              <a:rPr lang="cs-CZ" sz="2000" dirty="0"/>
              <a:t>o</a:t>
            </a:r>
            <a:r>
              <a:rPr lang="cs-CZ" sz="2000" dirty="0" smtClean="0"/>
              <a:t>vládání tlačítky, gesty</a:t>
            </a:r>
            <a:endParaRPr lang="cs-CZ" sz="2000" dirty="0"/>
          </a:p>
          <a:p>
            <a:pPr marL="514350" indent="-514350">
              <a:buFont typeface="+mj-lt"/>
              <a:buAutoNum type="romanUcPeriod"/>
            </a:pPr>
            <a:r>
              <a:rPr lang="cs-CZ" sz="2000" dirty="0" smtClean="0"/>
              <a:t>aplikace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414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Honor 8X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8503920" cy="3390128"/>
          </a:xfrm>
        </p:spPr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Fotoaparát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dirty="0" smtClean="0"/>
              <a:t>duální</a:t>
            </a:r>
          </a:p>
          <a:p>
            <a:r>
              <a:rPr lang="cs-CZ" sz="2000" dirty="0" err="1"/>
              <a:t>d</a:t>
            </a:r>
            <a:r>
              <a:rPr lang="cs-CZ" sz="2000" dirty="0" err="1" smtClean="0"/>
              <a:t>vacetimegapixelový</a:t>
            </a:r>
            <a:r>
              <a:rPr lang="cs-CZ" sz="2000" dirty="0" smtClean="0"/>
              <a:t> a </a:t>
            </a:r>
            <a:r>
              <a:rPr lang="cs-CZ" sz="2000" dirty="0" err="1" smtClean="0"/>
              <a:t>dvoumegapixelový</a:t>
            </a:r>
            <a:endParaRPr lang="cs-CZ" sz="2000" dirty="0" smtClean="0"/>
          </a:p>
          <a:p>
            <a:r>
              <a:rPr lang="cs-CZ" sz="2000" dirty="0"/>
              <a:t>u</a:t>
            </a:r>
            <a:r>
              <a:rPr lang="cs-CZ" sz="2000" dirty="0" smtClean="0"/>
              <a:t>mělá inteligence AI</a:t>
            </a:r>
          </a:p>
          <a:p>
            <a:r>
              <a:rPr lang="cs-CZ" sz="2000" dirty="0" smtClean="0"/>
              <a:t>video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2732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Honor 8X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3212976"/>
            <a:ext cx="8503920" cy="3390128"/>
          </a:xfrm>
        </p:spPr>
        <p:txBody>
          <a:bodyPr>
            <a:normAutofit/>
          </a:bodyPr>
          <a:lstStyle/>
          <a:p>
            <a:pPr marL="2194560" lvl="8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Děkuji za pozornost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9340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119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Administrativní</vt:lpstr>
      <vt:lpstr>Honor 8X</vt:lpstr>
      <vt:lpstr>Značka HONOR</vt:lpstr>
      <vt:lpstr>Honor 8X</vt:lpstr>
      <vt:lpstr>Honor 8X</vt:lpstr>
      <vt:lpstr>Honor 8X</vt:lpstr>
      <vt:lpstr>Honor 8X</vt:lpstr>
      <vt:lpstr>Honor 8X</vt:lpstr>
      <vt:lpstr>Honor 8X</vt:lpstr>
    </vt:vector>
  </TitlesOfParts>
  <Company>ČEZ ICT Services, a. 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 8X</dc:title>
  <dc:creator>Skála Tomáš</dc:creator>
  <cp:lastModifiedBy>Skála Tomáš</cp:lastModifiedBy>
  <cp:revision>8</cp:revision>
  <dcterms:created xsi:type="dcterms:W3CDTF">2018-12-03T09:21:13Z</dcterms:created>
  <dcterms:modified xsi:type="dcterms:W3CDTF">2018-12-05T07:33:15Z</dcterms:modified>
  <cp:category>Interní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agging.ClassificationMark.P00">
    <vt:lpwstr>&lt;ClassificationMark xmlns:xsi="http://www.w3.org/2001/XMLSchema-instance" xmlns:xsd="http://www.w3.org/2001/XMLSchema" margin="NaN" class="C1" owner="Skála Tomáš" position="BottomMiddle" marginX="0" marginY="0" classifiedOn="2018-12-03T10:37:49.70062</vt:lpwstr>
  </property>
  <property fmtid="{D5CDD505-2E9C-101B-9397-08002B2CF9AE}" pid="3" name="DocumentTagging.ClassificationMark.P01">
    <vt:lpwstr>73+01:00" showPrintedBy="false" showPrintDate="false" language="cs" ApplicationVersion="Microsoft PowerPoint, 14.0" addinVersion="5.10.5.29" template="CEZ"&gt;&lt;history bulk="false" class="Interní" code="C1" user="Skála Tomáš" divisionPrefix="CPR" mappin</vt:lpwstr>
  </property>
  <property fmtid="{D5CDD505-2E9C-101B-9397-08002B2CF9AE}" pid="4" name="DocumentTagging.ClassificationMark.P02">
    <vt:lpwstr>gVersion="1" date="2018-12-03T10:37:50.0506448+01:00" /&gt;&lt;recipients /&gt;&lt;documentOwners /&gt;&lt;/ClassificationMark&gt;</vt:lpwstr>
  </property>
  <property fmtid="{D5CDD505-2E9C-101B-9397-08002B2CF9AE}" pid="5" name="DocumentTagging.ClassificationMark">
    <vt:lpwstr>￼PARTS:3</vt:lpwstr>
  </property>
  <property fmtid="{D5CDD505-2E9C-101B-9397-08002B2CF9AE}" pid="6" name="DocumentClasification">
    <vt:lpwstr>Interní</vt:lpwstr>
  </property>
  <property fmtid="{D5CDD505-2E9C-101B-9397-08002B2CF9AE}" pid="7" name="CEZ_DLP">
    <vt:lpwstr>CEZ:CPR:C</vt:lpwstr>
  </property>
</Properties>
</file>