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19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6B56FF22-690C-444D-BC2C-C0F10097A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7490" y="0"/>
            <a:ext cx="5105400" cy="28681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Informační             a komunikační technologie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25E39167-1A0D-E64A-8FBA-3348905D3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112" y="5197764"/>
            <a:ext cx="5114778" cy="1101248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 err="1"/>
              <a:t>Kryptoměny</a:t>
            </a:r>
            <a:endParaRPr lang="cs-CZ" dirty="0"/>
          </a:p>
          <a:p>
            <a:r>
              <a:rPr lang="cs-CZ" sz="2000" dirty="0"/>
              <a:t>Lukáš Holub</a:t>
            </a:r>
          </a:p>
          <a:p>
            <a:r>
              <a:rPr lang="cs-CZ" sz="2000" dirty="0"/>
              <a:t>KS Klatovy ZS 2018/2019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3F7442D-2CA5-FF4C-9C0E-182874FD7E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2" y="4972735"/>
            <a:ext cx="2362200" cy="155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1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733F-97E0-094D-A818-5A698445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</a:t>
            </a:r>
            <a:r>
              <a:rPr lang="cs-CZ" dirty="0" err="1"/>
              <a:t>kryptoměny</a:t>
            </a:r>
            <a:r>
              <a:rPr lang="cs-CZ" dirty="0"/>
              <a:t> a k čemu slouží?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6691CD-6889-054C-B2A6-A7C8F7F4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Decentralizované</a:t>
            </a:r>
            <a:r>
              <a:rPr lang="cs-CZ" dirty="0"/>
              <a:t> digitální měna</a:t>
            </a:r>
          </a:p>
          <a:p>
            <a:r>
              <a:rPr lang="cs-CZ" dirty="0"/>
              <a:t>Nástroj na okamžité </a:t>
            </a:r>
            <a:r>
              <a:rPr lang="cs-CZ" b="1" dirty="0"/>
              <a:t>anonymní</a:t>
            </a:r>
            <a:r>
              <a:rPr lang="cs-CZ" dirty="0"/>
              <a:t> převody peněz</a:t>
            </a:r>
          </a:p>
          <a:p>
            <a:r>
              <a:rPr lang="cs-CZ" b="1" dirty="0"/>
              <a:t>Fungující bez zásahu autorit </a:t>
            </a:r>
            <a:r>
              <a:rPr lang="cs-CZ" dirty="0"/>
              <a:t>(bez zásahu vlád a institucí)</a:t>
            </a:r>
          </a:p>
          <a:p>
            <a:r>
              <a:rPr lang="cs-CZ" dirty="0"/>
              <a:t>Současnými technologiemi není možné padělat</a:t>
            </a:r>
          </a:p>
          <a:p>
            <a:r>
              <a:rPr lang="cs-CZ" b="1" dirty="0" err="1"/>
              <a:t>Blockchain</a:t>
            </a:r>
            <a:r>
              <a:rPr lang="cs-CZ" dirty="0"/>
              <a:t> =&gt; veřejná „účetní“ kniha jednotlivých </a:t>
            </a:r>
            <a:r>
              <a:rPr lang="cs-CZ" dirty="0" err="1"/>
              <a:t>kryptoměn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Nejznámější </a:t>
            </a:r>
            <a:r>
              <a:rPr lang="cs-CZ" dirty="0" err="1"/>
              <a:t>kryptoměny</a:t>
            </a:r>
            <a:r>
              <a:rPr lang="cs-CZ" dirty="0"/>
              <a:t>: </a:t>
            </a:r>
            <a:r>
              <a:rPr lang="cs-CZ" dirty="0" err="1"/>
              <a:t>Bitcoin</a:t>
            </a:r>
            <a:r>
              <a:rPr lang="cs-CZ" dirty="0"/>
              <a:t>, </a:t>
            </a:r>
            <a:r>
              <a:rPr lang="cs-CZ" dirty="0" err="1"/>
              <a:t>Bitcoin</a:t>
            </a:r>
            <a:r>
              <a:rPr lang="cs-CZ" dirty="0"/>
              <a:t> Cash, </a:t>
            </a:r>
            <a:r>
              <a:rPr lang="cs-CZ" dirty="0" err="1"/>
              <a:t>Etherum</a:t>
            </a:r>
            <a:r>
              <a:rPr lang="cs-CZ" dirty="0"/>
              <a:t>, </a:t>
            </a:r>
            <a:r>
              <a:rPr lang="cs-CZ" dirty="0" err="1"/>
              <a:t>Litecoin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73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2CFF2-4C0B-C24F-8013-3FB272B7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  <a:r>
              <a:rPr lang="cs-CZ" dirty="0" err="1"/>
              <a:t>kryptoměn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7DF5F-C17C-D74D-A05F-45EAF8E7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</a:t>
            </a:r>
            <a:r>
              <a:rPr lang="cs-CZ" dirty="0" err="1"/>
              <a:t>kryptoměny</a:t>
            </a:r>
            <a:r>
              <a:rPr lang="cs-CZ" dirty="0"/>
              <a:t> od roku 2008</a:t>
            </a:r>
          </a:p>
          <a:p>
            <a:r>
              <a:rPr lang="cs-CZ" dirty="0"/>
              <a:t>Cílem byly </a:t>
            </a:r>
            <a:r>
              <a:rPr lang="cs-CZ" b="1" dirty="0"/>
              <a:t>anonymní mikro platby</a:t>
            </a:r>
          </a:p>
          <a:p>
            <a:r>
              <a:rPr lang="cs-CZ" dirty="0"/>
              <a:t>Konkurence platebním kartám a šekům</a:t>
            </a:r>
          </a:p>
          <a:p>
            <a:r>
              <a:rPr lang="cs-CZ" dirty="0" err="1"/>
              <a:t>Satoshi</a:t>
            </a:r>
            <a:r>
              <a:rPr lang="cs-CZ" dirty="0"/>
              <a:t> </a:t>
            </a:r>
            <a:r>
              <a:rPr lang="cs-CZ" dirty="0" err="1"/>
              <a:t>Nakamoto</a:t>
            </a:r>
            <a:r>
              <a:rPr lang="cs-CZ" dirty="0"/>
              <a:t> (A Peer-to-Peer </a:t>
            </a:r>
            <a:r>
              <a:rPr lang="cs-CZ" dirty="0" err="1"/>
              <a:t>Electronic</a:t>
            </a:r>
            <a:r>
              <a:rPr lang="cs-CZ" dirty="0"/>
              <a:t> Cash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Ve světě přes 15 000 míst kde lze platit </a:t>
            </a:r>
            <a:r>
              <a:rPr lang="cs-CZ" dirty="0" err="1"/>
              <a:t>kryptoměmami</a:t>
            </a:r>
            <a:endParaRPr lang="cs-CZ" dirty="0"/>
          </a:p>
          <a:p>
            <a:r>
              <a:rPr lang="cs-CZ" dirty="0"/>
              <a:t>V ČR cca 300 míst</a:t>
            </a:r>
          </a:p>
        </p:txBody>
      </p:sp>
    </p:spTree>
    <p:extLst>
      <p:ext uri="{BB962C8B-B14F-4D97-AF65-F5344CB8AC3E}">
        <p14:creationId xmlns:p14="http://schemas.microsoft.com/office/powerpoint/2010/main" val="34240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2CFF2-4C0B-C24F-8013-3FB272B7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získat </a:t>
            </a:r>
            <a:r>
              <a:rPr lang="cs-CZ" dirty="0" err="1"/>
              <a:t>kryptoměny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7DF5F-C17C-D74D-A05F-45EAF8E7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Nákupem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směnárny 		(firmy)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burzy			(lidé)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bankomaty	(bez identifikace)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Těžbou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odměna za výpočetní operace (ten kdo zajišťuje provoz sítě)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Ostatní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Například z prodeje zboží na internetu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2BFBDCB-BA39-2346-8E6A-54DF6C01A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269" y="1930400"/>
            <a:ext cx="1591733" cy="159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3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2CFF2-4C0B-C24F-8013-3FB272B7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peněženka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7DF5F-C17C-D74D-A05F-45EAF8E7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Místo pro skladování </a:t>
            </a:r>
            <a:r>
              <a:rPr lang="cs-CZ" dirty="0" err="1"/>
              <a:t>kryptoměn</a:t>
            </a:r>
            <a:endParaRPr lang="cs-CZ" dirty="0"/>
          </a:p>
          <a:p>
            <a:r>
              <a:rPr lang="cs-CZ" dirty="0"/>
              <a:t>Peněženka generuje adresy na které přijímáte peníze</a:t>
            </a:r>
          </a:p>
          <a:p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key</a:t>
            </a:r>
            <a:r>
              <a:rPr lang="cs-CZ" b="1" dirty="0"/>
              <a:t> </a:t>
            </a:r>
            <a:r>
              <a:rPr lang="cs-CZ" dirty="0"/>
              <a:t>=&gt; dekódovací klíč</a:t>
            </a:r>
          </a:p>
          <a:p>
            <a:r>
              <a:rPr lang="cs-CZ" b="1" dirty="0"/>
              <a:t>NEPODCEŇOVAT </a:t>
            </a:r>
            <a:r>
              <a:rPr lang="cs-CZ" dirty="0"/>
              <a:t>bezpečnost, časté krádeže </a:t>
            </a:r>
            <a:r>
              <a:rPr lang="cs-CZ" dirty="0" err="1"/>
              <a:t>kryptoměn</a:t>
            </a: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38E67A-549A-2548-AC5D-CD55BCFEE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667" y="1930400"/>
            <a:ext cx="1759529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3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55B2B-B217-5449-AFAC-0D98834D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</a:t>
            </a:r>
            <a:r>
              <a:rPr lang="cs-CZ" dirty="0" err="1"/>
              <a:t>kryptoměn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0A5A589-FDBD-BA4F-9DDD-496997371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Riziko krádeže z virtuální peněženky</a:t>
            </a:r>
          </a:p>
          <a:p>
            <a:r>
              <a:rPr lang="cs-CZ" dirty="0"/>
              <a:t>Možné legislativní překážky (omezení kreditních karet)</a:t>
            </a:r>
          </a:p>
          <a:p>
            <a:r>
              <a:rPr lang="cs-CZ" dirty="0"/>
              <a:t>Příliš rychle rostoucí kurz</a:t>
            </a:r>
          </a:p>
          <a:p>
            <a:r>
              <a:rPr lang="cs-CZ" dirty="0"/>
              <a:t>Rozmělnění měn (</a:t>
            </a:r>
            <a:r>
              <a:rPr lang="cs-CZ" dirty="0" err="1"/>
              <a:t>Bitcoin</a:t>
            </a:r>
            <a:r>
              <a:rPr lang="cs-CZ" dirty="0"/>
              <a:t> =&gt; </a:t>
            </a:r>
            <a:r>
              <a:rPr lang="cs-CZ" dirty="0" err="1"/>
              <a:t>Bitcoin</a:t>
            </a:r>
            <a:r>
              <a:rPr lang="cs-CZ" dirty="0"/>
              <a:t> Cash)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AE5F395-AADC-304C-BBC2-429F8D84C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0" y="1930400"/>
            <a:ext cx="1778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9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55B2B-B217-5449-AFAC-0D98834D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</a:t>
            </a:r>
            <a:r>
              <a:rPr lang="cs-CZ" dirty="0" err="1"/>
              <a:t>kryptoměn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391083-5030-9140-B998-CBFA08006B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79" y="1757548"/>
            <a:ext cx="6685367" cy="407725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D617384-C3CC-6A4D-8901-EBB4AC40EDEC}"/>
              </a:ext>
            </a:extLst>
          </p:cNvPr>
          <p:cNvSpPr txBox="1"/>
          <p:nvPr/>
        </p:nvSpPr>
        <p:spPr>
          <a:xfrm>
            <a:off x="1341912" y="5834801"/>
            <a:ext cx="158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zdroj: </a:t>
            </a:r>
            <a:r>
              <a:rPr lang="cs-CZ" sz="1200" dirty="0" err="1"/>
              <a:t>Finanzen.net</a:t>
            </a:r>
            <a:r>
              <a:rPr lang="cs-CZ" sz="1200" dirty="0"/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E9B3DA1-A111-E845-B369-DE51FE5F4391}"/>
              </a:ext>
            </a:extLst>
          </p:cNvPr>
          <p:cNvSpPr/>
          <p:nvPr/>
        </p:nvSpPr>
        <p:spPr>
          <a:xfrm>
            <a:off x="1959429" y="2529444"/>
            <a:ext cx="968173" cy="1911927"/>
          </a:xfrm>
          <a:prstGeom prst="rect">
            <a:avLst/>
          </a:prstGeom>
          <a:solidFill>
            <a:schemeClr val="accent1">
              <a:alpha val="35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7C7FAAF-4E94-C546-96D7-71E98AF867E0}"/>
              </a:ext>
            </a:extLst>
          </p:cNvPr>
          <p:cNvSpPr/>
          <p:nvPr/>
        </p:nvSpPr>
        <p:spPr>
          <a:xfrm>
            <a:off x="3799989" y="4605867"/>
            <a:ext cx="3616811" cy="508000"/>
          </a:xfrm>
          <a:prstGeom prst="rect">
            <a:avLst/>
          </a:prstGeom>
          <a:solidFill>
            <a:schemeClr val="accent1">
              <a:alpha val="35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C6AB3C6-171B-C946-A136-04D36ED3E4EF}"/>
              </a:ext>
            </a:extLst>
          </p:cNvPr>
          <p:cNvSpPr txBox="1"/>
          <p:nvPr/>
        </p:nvSpPr>
        <p:spPr>
          <a:xfrm>
            <a:off x="3675747" y="2552755"/>
            <a:ext cx="3629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Korekce příliš rychlého růstu</a:t>
            </a:r>
          </a:p>
          <a:p>
            <a:pPr marL="342900" indent="-342900">
              <a:buAutoNum type="arabicPeriod"/>
            </a:pPr>
            <a:r>
              <a:rPr lang="cs-CZ" dirty="0"/>
              <a:t>Stabilní období – malé výkyvy </a:t>
            </a:r>
          </a:p>
        </p:txBody>
      </p:sp>
    </p:spTree>
    <p:extLst>
      <p:ext uri="{BB962C8B-B14F-4D97-AF65-F5344CB8AC3E}">
        <p14:creationId xmlns:p14="http://schemas.microsoft.com/office/powerpoint/2010/main" val="363425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34C4C-D050-184C-96A4-6399F66E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 </a:t>
            </a:r>
            <a:r>
              <a:rPr lang="cs-CZ" dirty="0" err="1"/>
              <a:t>kryptoměn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1D9D74E-935F-ED4A-B338-EAFB61283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Investiční příležitost</a:t>
            </a:r>
          </a:p>
          <a:p>
            <a:r>
              <a:rPr lang="cs-CZ" dirty="0"/>
              <a:t>Technologický potenciál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 err="1"/>
              <a:t>Blockchain</a:t>
            </a:r>
            <a:r>
              <a:rPr lang="cs-CZ" dirty="0"/>
              <a:t> – Sdílená databáze = </a:t>
            </a:r>
            <a:r>
              <a:rPr lang="cs-CZ" b="1" dirty="0"/>
              <a:t>největší potenciál</a:t>
            </a:r>
          </a:p>
        </p:txBody>
      </p:sp>
    </p:spTree>
    <p:extLst>
      <p:ext uri="{BB962C8B-B14F-4D97-AF65-F5344CB8AC3E}">
        <p14:creationId xmlns:p14="http://schemas.microsoft.com/office/powerpoint/2010/main" val="29296698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1226</TotalTime>
  <Words>194</Words>
  <Application>Microsoft Macintosh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Informační             a komunikační technologie</vt:lpstr>
      <vt:lpstr>Co jsou kryptoměny a k čemu slouží?</vt:lpstr>
      <vt:lpstr>Historie kryptoměn</vt:lpstr>
      <vt:lpstr>Jak získat kryptoměny</vt:lpstr>
      <vt:lpstr>Virtuální peněženka</vt:lpstr>
      <vt:lpstr>Rizika kryptoměn</vt:lpstr>
      <vt:lpstr>Rizika kryptoměn</vt:lpstr>
      <vt:lpstr>Budoucnost kryptoměn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            a komunikační technologie</dc:title>
  <dc:creator>Lukas Holub</dc:creator>
  <cp:lastModifiedBy>Lukas Holub</cp:lastModifiedBy>
  <cp:revision>14</cp:revision>
  <dcterms:created xsi:type="dcterms:W3CDTF">2018-12-01T21:48:23Z</dcterms:created>
  <dcterms:modified xsi:type="dcterms:W3CDTF">2018-12-02T18:15:13Z</dcterms:modified>
</cp:coreProperties>
</file>