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3"/>
    <p:restoredTop sz="94643"/>
  </p:normalViewPr>
  <p:slideViewPr>
    <p:cSldViewPr snapToGrid="0" snapToObjects="1">
      <p:cViewPr varScale="1">
        <p:scale>
          <a:sx n="73" d="100"/>
          <a:sy n="73" d="100"/>
        </p:scale>
        <p:origin x="192" y="6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12/2/18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12/2/18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>
            <a:extLst>
              <a:ext uri="{FF2B5EF4-FFF2-40B4-BE49-F238E27FC236}">
                <a16:creationId xmlns:a16="http://schemas.microsoft.com/office/drawing/2014/main" id="{6B56FF22-690C-444D-BC2C-C0F10097A7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7490" y="0"/>
            <a:ext cx="5105400" cy="2868168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Informační             a komunikační technologie</a:t>
            </a:r>
          </a:p>
        </p:txBody>
      </p:sp>
      <p:sp>
        <p:nvSpPr>
          <p:cNvPr id="7" name="Podnadpis 2">
            <a:extLst>
              <a:ext uri="{FF2B5EF4-FFF2-40B4-BE49-F238E27FC236}">
                <a16:creationId xmlns:a16="http://schemas.microsoft.com/office/drawing/2014/main" id="{25E39167-1A0D-E64A-8FBA-3348905D3D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48112" y="5197764"/>
            <a:ext cx="5114778" cy="1101248"/>
          </a:xfrm>
        </p:spPr>
        <p:txBody>
          <a:bodyPr>
            <a:normAutofit fontScale="70000" lnSpcReduction="20000"/>
          </a:bodyPr>
          <a:lstStyle/>
          <a:p>
            <a:r>
              <a:rPr lang="cs-CZ" sz="4600" dirty="0" err="1"/>
              <a:t>Kryptoměny</a:t>
            </a:r>
            <a:endParaRPr lang="cs-CZ" dirty="0"/>
          </a:p>
          <a:p>
            <a:r>
              <a:rPr lang="cs-CZ" sz="2000" dirty="0"/>
              <a:t>Lukáš Holub</a:t>
            </a:r>
          </a:p>
          <a:p>
            <a:r>
              <a:rPr lang="cs-CZ" sz="2000" dirty="0"/>
              <a:t>KS Klatovy ZS 2018/2019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53F7442D-2CA5-FF4C-9C0E-182874FD7EF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992" y="4972735"/>
            <a:ext cx="2362200" cy="1551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314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08733F-97E0-094D-A818-5A698445E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jsou </a:t>
            </a:r>
            <a:r>
              <a:rPr lang="cs-CZ" dirty="0" err="1"/>
              <a:t>kryptoměny</a:t>
            </a:r>
            <a:r>
              <a:rPr lang="cs-CZ" dirty="0"/>
              <a:t> a k čemu slouží?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F6691CD-6889-054C-B2A6-A7C8F7F47B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Decentralizované</a:t>
            </a:r>
            <a:r>
              <a:rPr lang="cs-CZ" dirty="0"/>
              <a:t> digitální měna</a:t>
            </a:r>
          </a:p>
          <a:p>
            <a:r>
              <a:rPr lang="cs-CZ" dirty="0"/>
              <a:t>Nástroj na okamžité </a:t>
            </a:r>
            <a:r>
              <a:rPr lang="cs-CZ" b="1" dirty="0"/>
              <a:t>anonymní</a:t>
            </a:r>
            <a:r>
              <a:rPr lang="cs-CZ" dirty="0"/>
              <a:t> převody peněz</a:t>
            </a:r>
          </a:p>
          <a:p>
            <a:r>
              <a:rPr lang="cs-CZ" b="1" dirty="0"/>
              <a:t>Fungující bez zásahu autorit </a:t>
            </a:r>
            <a:r>
              <a:rPr lang="cs-CZ" dirty="0"/>
              <a:t>(bez zásahu vlád a institucí)</a:t>
            </a:r>
          </a:p>
          <a:p>
            <a:r>
              <a:rPr lang="cs-CZ" dirty="0"/>
              <a:t>Současnými technologiemi není možné padělat</a:t>
            </a:r>
          </a:p>
          <a:p>
            <a:r>
              <a:rPr lang="cs-CZ" b="1" dirty="0" err="1"/>
              <a:t>Blockchain</a:t>
            </a:r>
            <a:r>
              <a:rPr lang="cs-CZ" dirty="0"/>
              <a:t> =&gt; veřejná „účetní“ kniha jednotlivých </a:t>
            </a:r>
            <a:r>
              <a:rPr lang="cs-CZ" dirty="0" err="1"/>
              <a:t>kryptoměn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Nejznámější </a:t>
            </a:r>
            <a:r>
              <a:rPr lang="cs-CZ" dirty="0" err="1"/>
              <a:t>kryptoměny</a:t>
            </a:r>
            <a:r>
              <a:rPr lang="cs-CZ" dirty="0"/>
              <a:t>: </a:t>
            </a:r>
            <a:r>
              <a:rPr lang="cs-CZ" dirty="0" err="1"/>
              <a:t>Bitcoin</a:t>
            </a:r>
            <a:r>
              <a:rPr lang="cs-CZ" dirty="0"/>
              <a:t>, </a:t>
            </a:r>
            <a:r>
              <a:rPr lang="cs-CZ" dirty="0" err="1"/>
              <a:t>Bitcoin</a:t>
            </a:r>
            <a:r>
              <a:rPr lang="cs-CZ" dirty="0"/>
              <a:t> Cash, </a:t>
            </a:r>
            <a:r>
              <a:rPr lang="cs-CZ" dirty="0" err="1"/>
              <a:t>Etherum</a:t>
            </a:r>
            <a:r>
              <a:rPr lang="cs-CZ" dirty="0"/>
              <a:t>, </a:t>
            </a:r>
            <a:r>
              <a:rPr lang="cs-CZ" dirty="0" err="1"/>
              <a:t>Litecoin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60739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92CFF2-4C0B-C24F-8013-3FB272B77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</a:t>
            </a:r>
            <a:r>
              <a:rPr lang="cs-CZ" dirty="0" err="1"/>
              <a:t>kryptoměn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D7DF5F-C17C-D74D-A05F-45EAF8E70E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První </a:t>
            </a:r>
            <a:r>
              <a:rPr lang="cs-CZ" dirty="0" err="1"/>
              <a:t>kryptoměny</a:t>
            </a:r>
            <a:r>
              <a:rPr lang="cs-CZ" dirty="0"/>
              <a:t> od roku 2008</a:t>
            </a:r>
          </a:p>
          <a:p>
            <a:r>
              <a:rPr lang="cs-CZ" dirty="0"/>
              <a:t>Cílem byly </a:t>
            </a:r>
            <a:r>
              <a:rPr lang="cs-CZ" b="1" dirty="0"/>
              <a:t>anonymní mikro platby</a:t>
            </a:r>
          </a:p>
          <a:p>
            <a:r>
              <a:rPr lang="cs-CZ" dirty="0"/>
              <a:t>Konkurence platebním kartám a šekům</a:t>
            </a:r>
          </a:p>
          <a:p>
            <a:r>
              <a:rPr lang="cs-CZ" dirty="0" err="1"/>
              <a:t>Satoshi</a:t>
            </a:r>
            <a:r>
              <a:rPr lang="cs-CZ" dirty="0"/>
              <a:t> </a:t>
            </a:r>
            <a:r>
              <a:rPr lang="cs-CZ" dirty="0" err="1"/>
              <a:t>Nakamoto</a:t>
            </a:r>
            <a:r>
              <a:rPr lang="cs-CZ" dirty="0"/>
              <a:t> (A Peer-to-Peer </a:t>
            </a:r>
            <a:r>
              <a:rPr lang="cs-CZ" dirty="0" err="1"/>
              <a:t>Electronic</a:t>
            </a:r>
            <a:r>
              <a:rPr lang="cs-CZ" dirty="0"/>
              <a:t> Cash </a:t>
            </a:r>
            <a:r>
              <a:rPr lang="cs-CZ" dirty="0" err="1"/>
              <a:t>System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Ve světě přes 15 000 míst kde lze platit </a:t>
            </a:r>
            <a:r>
              <a:rPr lang="cs-CZ" dirty="0" err="1"/>
              <a:t>kryptoměmami</a:t>
            </a:r>
            <a:endParaRPr lang="cs-CZ" dirty="0"/>
          </a:p>
          <a:p>
            <a:r>
              <a:rPr lang="cs-CZ" dirty="0"/>
              <a:t>V ČR cca 300 míst</a:t>
            </a:r>
          </a:p>
        </p:txBody>
      </p:sp>
    </p:spTree>
    <p:extLst>
      <p:ext uri="{BB962C8B-B14F-4D97-AF65-F5344CB8AC3E}">
        <p14:creationId xmlns:p14="http://schemas.microsoft.com/office/powerpoint/2010/main" val="3424072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92CFF2-4C0B-C24F-8013-3FB272B77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získat </a:t>
            </a:r>
            <a:r>
              <a:rPr lang="cs-CZ" dirty="0" err="1"/>
              <a:t>kryptoměny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D7DF5F-C17C-D74D-A05F-45EAF8E70E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Nákupem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směnárny 		(firmy)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burzy			(lidé)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bankomaty	(bez identifikace)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r>
              <a:rPr lang="cs-CZ" b="1" dirty="0"/>
              <a:t>Těžbou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odměna za výpočetní operace (ten kdo zajišťuje provoz sítě)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b="1" dirty="0"/>
              <a:t>Ostatní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Například z prodeje zboží na internetu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62BFBDCB-BA39-2346-8E6A-54DF6C01AA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2269" y="1930400"/>
            <a:ext cx="1591733" cy="1591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633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92CFF2-4C0B-C24F-8013-3FB272B77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Virtuální peněženka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D7DF5F-C17C-D74D-A05F-45EAF8E70E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Místo pro skladování </a:t>
            </a:r>
            <a:r>
              <a:rPr lang="cs-CZ" dirty="0" err="1"/>
              <a:t>kryptoměn</a:t>
            </a:r>
            <a:endParaRPr lang="cs-CZ" dirty="0"/>
          </a:p>
          <a:p>
            <a:r>
              <a:rPr lang="cs-CZ" dirty="0"/>
              <a:t>Peněženka generuje adresy na které přijímáte peníze</a:t>
            </a:r>
          </a:p>
          <a:p>
            <a:r>
              <a:rPr lang="cs-CZ" b="1" dirty="0" err="1"/>
              <a:t>Private</a:t>
            </a:r>
            <a:r>
              <a:rPr lang="cs-CZ" b="1" dirty="0"/>
              <a:t> </a:t>
            </a:r>
            <a:r>
              <a:rPr lang="cs-CZ" b="1" dirty="0" err="1"/>
              <a:t>key</a:t>
            </a:r>
            <a:r>
              <a:rPr lang="cs-CZ" b="1" dirty="0"/>
              <a:t> </a:t>
            </a:r>
            <a:r>
              <a:rPr lang="cs-CZ" dirty="0"/>
              <a:t>=&gt; dekódovací klíč</a:t>
            </a:r>
          </a:p>
          <a:p>
            <a:r>
              <a:rPr lang="cs-CZ" b="1" dirty="0"/>
              <a:t>NEPODCEŇOVAT </a:t>
            </a:r>
            <a:r>
              <a:rPr lang="cs-CZ" dirty="0"/>
              <a:t>bezpečnost, časté krádeže </a:t>
            </a:r>
            <a:r>
              <a:rPr lang="cs-CZ" dirty="0" err="1"/>
              <a:t>kryptoměn</a:t>
            </a:r>
            <a:endParaRPr lang="cs-CZ" b="1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A38E67A-549A-2548-AC5D-CD55BCFEEC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8667" y="1930400"/>
            <a:ext cx="1759529" cy="174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331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955B2B-B217-5449-AFAC-0D98834D7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Rizika </a:t>
            </a:r>
            <a:r>
              <a:rPr lang="cs-CZ" dirty="0" err="1"/>
              <a:t>kryptoměn</a:t>
            </a:r>
            <a:endParaRPr lang="cs-CZ" dirty="0"/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10A5A589-FDBD-BA4F-9DDD-496997371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/>
          <a:lstStyle/>
          <a:p>
            <a:r>
              <a:rPr lang="cs-CZ" dirty="0"/>
              <a:t>Riziko krádeže z virtuální peněženky</a:t>
            </a:r>
          </a:p>
          <a:p>
            <a:r>
              <a:rPr lang="cs-CZ" dirty="0"/>
              <a:t>Možné legislativní překážky (omezení kreditních karet)</a:t>
            </a:r>
          </a:p>
          <a:p>
            <a:r>
              <a:rPr lang="cs-CZ" dirty="0"/>
              <a:t>Příliš rychle rostoucí kurz</a:t>
            </a:r>
          </a:p>
          <a:p>
            <a:r>
              <a:rPr lang="cs-CZ" dirty="0"/>
              <a:t>Rozmělnění měn (</a:t>
            </a:r>
            <a:r>
              <a:rPr lang="cs-CZ" dirty="0" err="1"/>
              <a:t>Bitcoin</a:t>
            </a:r>
            <a:r>
              <a:rPr lang="cs-CZ" dirty="0"/>
              <a:t> =&gt; </a:t>
            </a:r>
            <a:r>
              <a:rPr lang="cs-CZ" dirty="0" err="1"/>
              <a:t>Bitcoin</a:t>
            </a:r>
            <a:r>
              <a:rPr lang="cs-CZ" dirty="0"/>
              <a:t> Cash)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AE5F395-AADC-304C-BBC2-429F8D84C5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7000" y="1930400"/>
            <a:ext cx="1778000" cy="161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892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955B2B-B217-5449-AFAC-0D98834D7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Rizika </a:t>
            </a:r>
            <a:r>
              <a:rPr lang="cs-CZ" dirty="0" err="1"/>
              <a:t>kryptoměn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4391083-5030-9140-B998-CBFA08006B9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5479" y="1757548"/>
            <a:ext cx="6685367" cy="4077253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ED617384-C3CC-6A4D-8901-EBB4AC40EDEC}"/>
              </a:ext>
            </a:extLst>
          </p:cNvPr>
          <p:cNvSpPr txBox="1"/>
          <p:nvPr/>
        </p:nvSpPr>
        <p:spPr>
          <a:xfrm>
            <a:off x="1341912" y="5834801"/>
            <a:ext cx="15856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zdroj: </a:t>
            </a:r>
            <a:r>
              <a:rPr lang="cs-CZ" sz="1200" dirty="0" err="1"/>
              <a:t>Finanzen.net</a:t>
            </a:r>
            <a:r>
              <a:rPr lang="cs-CZ" sz="1200" dirty="0"/>
              <a:t> 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BE9B3DA1-A111-E845-B369-DE51FE5F4391}"/>
              </a:ext>
            </a:extLst>
          </p:cNvPr>
          <p:cNvSpPr/>
          <p:nvPr/>
        </p:nvSpPr>
        <p:spPr>
          <a:xfrm>
            <a:off x="1959429" y="2529444"/>
            <a:ext cx="968173" cy="1911927"/>
          </a:xfrm>
          <a:prstGeom prst="rect">
            <a:avLst/>
          </a:prstGeom>
          <a:solidFill>
            <a:schemeClr val="accent1">
              <a:alpha val="35000"/>
            </a:schemeClr>
          </a:solidFill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dirty="0">
                <a:solidFill>
                  <a:srgbClr val="FF0000"/>
                </a:solidFill>
              </a:rPr>
              <a:t>1.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7C7FAAF-4E94-C546-96D7-71E98AF867E0}"/>
              </a:ext>
            </a:extLst>
          </p:cNvPr>
          <p:cNvSpPr/>
          <p:nvPr/>
        </p:nvSpPr>
        <p:spPr>
          <a:xfrm>
            <a:off x="3799989" y="4605867"/>
            <a:ext cx="3616811" cy="508000"/>
          </a:xfrm>
          <a:prstGeom prst="rect">
            <a:avLst/>
          </a:prstGeom>
          <a:solidFill>
            <a:schemeClr val="accent1">
              <a:alpha val="35000"/>
            </a:schemeClr>
          </a:solidFill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>
                <a:solidFill>
                  <a:srgbClr val="FF0000"/>
                </a:solidFill>
              </a:rPr>
              <a:t>2.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C6AB3C6-171B-C946-A136-04D36ED3E4EF}"/>
              </a:ext>
            </a:extLst>
          </p:cNvPr>
          <p:cNvSpPr txBox="1"/>
          <p:nvPr/>
        </p:nvSpPr>
        <p:spPr>
          <a:xfrm>
            <a:off x="3675747" y="2552755"/>
            <a:ext cx="36295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cs-CZ" dirty="0"/>
              <a:t>Korekce příliš rychlého růstu</a:t>
            </a:r>
          </a:p>
          <a:p>
            <a:pPr marL="342900" indent="-342900">
              <a:buAutoNum type="arabicPeriod"/>
            </a:pPr>
            <a:r>
              <a:rPr lang="cs-CZ" dirty="0"/>
              <a:t>Stabilní období – malé výkyvy </a:t>
            </a:r>
          </a:p>
        </p:txBody>
      </p:sp>
    </p:spTree>
    <p:extLst>
      <p:ext uri="{BB962C8B-B14F-4D97-AF65-F5344CB8AC3E}">
        <p14:creationId xmlns:p14="http://schemas.microsoft.com/office/powerpoint/2010/main" val="3634252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134C4C-D050-184C-96A4-6399F66E0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Budoucnost </a:t>
            </a:r>
            <a:r>
              <a:rPr lang="cs-CZ" dirty="0" err="1"/>
              <a:t>kryptoměn</a:t>
            </a:r>
            <a:endParaRPr lang="cs-CZ" dirty="0"/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61D9D74E-935F-ED4A-B338-EAFB61283E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/>
          <a:lstStyle/>
          <a:p>
            <a:r>
              <a:rPr lang="cs-CZ" dirty="0"/>
              <a:t>Investiční příležitost</a:t>
            </a:r>
          </a:p>
          <a:p>
            <a:r>
              <a:rPr lang="cs-CZ" dirty="0"/>
              <a:t>Technologický potenciál</a:t>
            </a:r>
          </a:p>
          <a:p>
            <a:endParaRPr lang="cs-CZ" dirty="0"/>
          </a:p>
          <a:p>
            <a:endParaRPr lang="cs-CZ" dirty="0"/>
          </a:p>
          <a:p>
            <a:r>
              <a:rPr lang="cs-CZ" b="1" dirty="0" err="1"/>
              <a:t>Blockchain</a:t>
            </a:r>
            <a:r>
              <a:rPr lang="cs-CZ" dirty="0"/>
              <a:t> – Sdílená databáze = </a:t>
            </a:r>
            <a:r>
              <a:rPr lang="cs-CZ" b="1" dirty="0"/>
              <a:t>největší potenciál</a:t>
            </a:r>
          </a:p>
        </p:txBody>
      </p:sp>
    </p:spTree>
    <p:extLst>
      <p:ext uri="{BB962C8B-B14F-4D97-AF65-F5344CB8AC3E}">
        <p14:creationId xmlns:p14="http://schemas.microsoft.com/office/powerpoint/2010/main" val="2929669875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Fazeta</Template>
  <TotalTime>1226</TotalTime>
  <Words>194</Words>
  <Application>Microsoft Macintosh PowerPoint</Application>
  <PresentationFormat>Širokoúhlá obrazovka</PresentationFormat>
  <Paragraphs>57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Fazeta</vt:lpstr>
      <vt:lpstr>Informační             a komunikační technologie</vt:lpstr>
      <vt:lpstr>Co jsou kryptoměny a k čemu slouží?</vt:lpstr>
      <vt:lpstr>Historie kryptoměn</vt:lpstr>
      <vt:lpstr>Jak získat kryptoměny</vt:lpstr>
      <vt:lpstr>Virtuální peněženka</vt:lpstr>
      <vt:lpstr>Rizika kryptoměn</vt:lpstr>
      <vt:lpstr>Rizika kryptoměn</vt:lpstr>
      <vt:lpstr>Budoucnost kryptoměn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Informační             a komunikační technologie</dc:title>
  <dc:creator>Lukas Holub</dc:creator>
  <cp:lastModifiedBy>Lukas Holub</cp:lastModifiedBy>
  <cp:revision>14</cp:revision>
  <dcterms:created xsi:type="dcterms:W3CDTF">2018-12-01T21:48:23Z</dcterms:created>
  <dcterms:modified xsi:type="dcterms:W3CDTF">2018-12-02T18:15:13Z</dcterms:modified>
</cp:coreProperties>
</file>