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5030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3599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8443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110727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635925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74482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197592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4517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51201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20215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0879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468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6392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860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3947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551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2E3135-8559-420A-BF13-0F8C9B6DD0F6}" type="datetimeFigureOut">
              <a:rPr lang="cs-CZ" smtClean="0"/>
              <a:t>13.01.2019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BBAE7B-939B-4B1C-A96C-701C7AE0A06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416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5A0526-D369-44C9-941B-1862DA399F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iPhone SE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56F9EA-B9EC-4364-8747-6020F41DDD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Adéla Šrámková</a:t>
            </a:r>
          </a:p>
          <a:p>
            <a:r>
              <a:rPr lang="cs-CZ" dirty="0"/>
              <a:t>19.1.2019</a:t>
            </a:r>
          </a:p>
          <a:p>
            <a:r>
              <a:rPr lang="cs-CZ" dirty="0"/>
              <a:t>PEF, ČZU</a:t>
            </a:r>
          </a:p>
        </p:txBody>
      </p:sp>
    </p:spTree>
    <p:extLst>
      <p:ext uri="{BB962C8B-B14F-4D97-AF65-F5344CB8AC3E}">
        <p14:creationId xmlns:p14="http://schemas.microsoft.com/office/powerpoint/2010/main" val="1442824758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19</TotalTime>
  <Words>8</Words>
  <Application>Microsoft Office PowerPoint</Application>
  <PresentationFormat>Širokoúhlá obrazovka</PresentationFormat>
  <Paragraphs>4</Paragraphs>
  <Slides>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Stébla</vt:lpstr>
      <vt:lpstr>iPhone 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iPhone SE</dc:title>
  <dc:creator>An7yk</dc:creator>
  <cp:lastModifiedBy>An7yk</cp:lastModifiedBy>
  <cp:revision>2</cp:revision>
  <dcterms:created xsi:type="dcterms:W3CDTF">2019-01-13T16:52:00Z</dcterms:created>
  <dcterms:modified xsi:type="dcterms:W3CDTF">2019-01-13T17:11:59Z</dcterms:modified>
</cp:coreProperties>
</file>